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83" r:id="rId3"/>
    <p:sldId id="284" r:id="rId4"/>
    <p:sldId id="285" r:id="rId5"/>
    <p:sldId id="290" r:id="rId6"/>
    <p:sldId id="288" r:id="rId7"/>
    <p:sldId id="291" r:id="rId8"/>
    <p:sldId id="287" r:id="rId9"/>
    <p:sldId id="292" r:id="rId10"/>
    <p:sldId id="293" r:id="rId11"/>
    <p:sldId id="289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0066"/>
    <a:srgbClr val="CC0099"/>
    <a:srgbClr val="FFFF66"/>
    <a:srgbClr val="FFFF99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2711-2F0F-4F38-BF01-0CF6CA74CD2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1D36B-AA1D-4B51-9BFD-1A694155C1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1D36B-AA1D-4B51-9BFD-1A694155C1A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7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B798-5137-4B1E-A223-A99BCB19F8B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9DD1-033C-4E59-8D34-01E80D4FF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dbddce78fd754690e91bb8e48364a8b239167e82-982943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12474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               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Акция         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   посвященная 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«Памяти героев Отечества»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dn1.vectorstock.com/i/1000x1000/84/90/tree-planting-vector-19338490.jpg"/>
          <p:cNvPicPr>
            <a:picLocks noChangeAspect="1" noChangeArrowheads="1"/>
          </p:cNvPicPr>
          <p:nvPr/>
        </p:nvPicPr>
        <p:blipFill>
          <a:blip r:embed="rId2" cstate="print"/>
          <a:srcRect b="77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nv86.ru/upload/iblock/b54/lnbg23mmrd5t2m1n61dfdhoqz1oe0m7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vsegda-pomnim.com/uploads/posts/2022-04/1649540841_24-vsegda-pomnim-com-p-alleya-derevev-foto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dbddce78fd754690e91bb8e48364a8b239167e82-982943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692696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 каждую эпоху есть свои ГЕРОИ – люди, которые отважно защищали и защищают свое Отечество, вносят огромный вклад в историю своей страны. Люди, которые совершили и совершают подвиги многие из них жертвуют жизнью во благо Родины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.znanio.ru/d5af0e/d5/da/63477ce8fc621129295c3a887a22a89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d5af0e/cb/aa/6f597aefd412fd9cfbdd0560b960e5dd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.znanio.ru/d5af0e/f6/96/3e1410adbe7d66196432371b154a7d5d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.znanio.ru/d5af0e/76/7b/8ef2996729dc15a4ec5efa592998b27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ykaleidoscope.ru/x/uploads/posts/2022-09/1663679144_57-mykaleidoscope-ru-p-zlobnie-desantniki-pinterest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i?id=9905d67ff4aa9b0477b90efc4b450471e8f0e10f-1084173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.znanio.ru/d5af0e/2e/b6/ff1a123db3ca1a7649803de75b457623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50</Words>
  <Application>Microsoft Office PowerPoint</Application>
  <PresentationFormat>Экран (4:3)</PresentationFormat>
  <Paragraphs>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ЗА ЗДОРОВЫЙ ОБРАЗ ЖИЗНИ!</dc:title>
  <dc:creator>ольга</dc:creator>
  <cp:lastModifiedBy>илья</cp:lastModifiedBy>
  <cp:revision>79</cp:revision>
  <dcterms:created xsi:type="dcterms:W3CDTF">2018-03-21T17:03:57Z</dcterms:created>
  <dcterms:modified xsi:type="dcterms:W3CDTF">2023-10-19T20:24:15Z</dcterms:modified>
</cp:coreProperties>
</file>