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35" r:id="rId3"/>
    <p:sldId id="282" r:id="rId4"/>
    <p:sldId id="339" r:id="rId5"/>
    <p:sldId id="338" r:id="rId6"/>
    <p:sldId id="337" r:id="rId7"/>
    <p:sldId id="336" r:id="rId8"/>
    <p:sldId id="34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2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009900"/>
    <a:srgbClr val="FF0066"/>
    <a:srgbClr val="CC0099"/>
    <a:srgbClr val="FFFF66"/>
    <a:srgbClr val="FFFF99"/>
    <a:srgbClr val="CC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7" autoAdjust="0"/>
  </p:normalViewPr>
  <p:slideViewPr>
    <p:cSldViewPr showGuides="1">
      <p:cViewPr varScale="1">
        <p:scale>
          <a:sx n="64" d="100"/>
          <a:sy n="64" d="100"/>
        </p:scale>
        <p:origin x="-1566" y="-96"/>
      </p:cViewPr>
      <p:guideLst>
        <p:guide orient="horz" pos="2151"/>
        <p:guide pos="28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73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B798-5137-4B1E-A223-A99BCB19F8B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9DD1-033C-4E59-8D34-01E80D4FFB8B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676" name="AutoShape 4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3810" y="-635"/>
            <a:ext cx="9167495" cy="6832600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615315" y="404495"/>
            <a:ext cx="8054340" cy="11391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Муниципальное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бюджетное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дошкольное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endParaRPr lang="en-US" altLang="ru-RU" sz="2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образовательное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учреждение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endParaRPr lang="en-US" altLang="ru-RU" sz="2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«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Центр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развития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ребёнка</a:t>
            </a:r>
            <a:r>
              <a:rPr lang="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»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–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детский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сад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№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3 </a:t>
            </a:r>
            <a:r>
              <a:rPr lang="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«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Берёзка</a:t>
            </a:r>
            <a:r>
              <a:rPr lang="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»</a:t>
            </a:r>
            <a:endParaRPr lang="" altLang="en-US" sz="2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города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Новопавловска</a:t>
            </a:r>
            <a:r>
              <a:rPr lang="en-US" altLang="ru-RU" sz="2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endParaRPr lang="en-US" altLang="ru-RU" sz="2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516890" y="2192020"/>
            <a:ext cx="8215630" cy="2740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Мастер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класс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для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педагогов</a:t>
            </a:r>
            <a:endParaRPr lang="en-US" altLang="en-US" sz="4000" b="1" i="1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Тема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:</a:t>
            </a:r>
            <a:r>
              <a:rPr lang="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игра</a:t>
            </a:r>
            <a:r>
              <a:rPr lang="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 </a:t>
            </a:r>
            <a:endParaRPr lang="" altLang="en-US" sz="4000" b="1" i="1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«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Тайна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волшебного</a:t>
            </a:r>
            <a:r>
              <a:rPr lang="en-US" altLang="ru-RU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сундука</a:t>
            </a:r>
            <a:r>
              <a:rPr lang="" altLang="en-US" sz="4000" b="1" i="1"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»</a:t>
            </a:r>
            <a:endParaRPr lang="" altLang="en-US" sz="4000" b="1" i="1">
              <a:solidFill>
                <a:srgbClr val="00206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615950" y="5278120"/>
            <a:ext cx="7828915" cy="11823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endParaRPr lang="ru-RU" altLang="en-US" sz="24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24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подготовил воспитатель  Кузнецова С.Н.</a:t>
            </a:r>
            <a:endParaRPr lang="ru-RU" altLang="en-US" sz="24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676" name="AutoShape 4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3810" y="-635"/>
            <a:ext cx="9167495" cy="6832600"/>
          </a:xfrm>
          <a:prstGeom prst="rect">
            <a:avLst/>
          </a:prstGeom>
        </p:spPr>
      </p:pic>
      <p:sp>
        <p:nvSpPr>
          <p:cNvPr id="5" name="Текстовое поле 4"/>
          <p:cNvSpPr txBox="1"/>
          <p:nvPr/>
        </p:nvSpPr>
        <p:spPr>
          <a:xfrm>
            <a:off x="574675" y="532765"/>
            <a:ext cx="7930515" cy="50253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36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Цель</a:t>
            </a:r>
            <a:r>
              <a:rPr lang="en-US" altLang="ru-RU" sz="36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: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Повышение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мотивации</a:t>
            </a:r>
            <a:r>
              <a:rPr lang="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педагогов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применению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технологии</a:t>
            </a:r>
            <a:r>
              <a:rPr lang="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работе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по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организации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речевого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развития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детей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дошкольного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возраста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посредством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представления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практического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опыта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работы</a:t>
            </a:r>
            <a:r>
              <a:rPr lang="en-US" altLang="ru-RU" sz="36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.</a:t>
            </a:r>
            <a:endParaRPr lang="en-US" altLang="ru-RU" sz="36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676" name="AutoShape 4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3810" y="-635"/>
            <a:ext cx="9167495" cy="6832600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633730" y="554990"/>
            <a:ext cx="7938135" cy="52882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36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Задачи</a:t>
            </a:r>
            <a:r>
              <a:rPr lang="en-US" altLang="ru-RU" sz="36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:</a:t>
            </a:r>
            <a:endParaRPr lang="en-US" altLang="ru-RU" sz="36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• </a:t>
            </a:r>
            <a:r>
              <a:rPr lang="ru-RU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асширить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у</a:t>
            </a:r>
            <a:r>
              <a:rPr lang="ru-RU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участников</a:t>
            </a:r>
            <a:r>
              <a:rPr lang="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endParaRPr lang="" altLang="en-US" sz="32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мастер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класса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представления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технологии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;</a:t>
            </a:r>
            <a:endParaRPr lang="en-US" altLang="ru-RU" sz="32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• </a:t>
            </a:r>
            <a:r>
              <a:rPr lang="ru-RU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С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одействовать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практическому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освоению</a:t>
            </a:r>
            <a:r>
              <a:rPr lang="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технологии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;</a:t>
            </a:r>
            <a:endParaRPr lang="en-US" altLang="ru-RU" sz="32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• </a:t>
            </a:r>
            <a:r>
              <a:rPr lang="ru-RU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С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оздать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условия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для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профессионального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взаимодействия</a:t>
            </a:r>
            <a:r>
              <a:rPr lang="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педагогов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рамках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участия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en-US" altLang="en-US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игре</a:t>
            </a:r>
            <a:r>
              <a:rPr lang="en-US" altLang="ru-RU" sz="32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.</a:t>
            </a:r>
            <a:endParaRPr lang="en-US" altLang="ru-RU" sz="32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676" name="AutoShape 4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3810" y="-635"/>
            <a:ext cx="9167495" cy="6832600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575310" y="520065"/>
            <a:ext cx="8274685" cy="24136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endParaRPr lang="en-US" altLang="en-US" sz="4000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en-US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Что</a:t>
            </a:r>
            <a:r>
              <a:rPr lang="en-US" altLang="ru-RU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такое</a:t>
            </a:r>
            <a:r>
              <a:rPr lang="" altLang="en-US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en-US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en-US" altLang="ru-RU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?</a:t>
            </a:r>
            <a:r>
              <a:rPr lang="" altLang="en-US" sz="40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endParaRPr lang="" altLang="en-US" sz="4000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endParaRPr lang="en-US" altLang="en-US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Квест</a:t>
            </a:r>
            <a:r>
              <a:rPr lang="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–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это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командная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игра</a:t>
            </a:r>
            <a:r>
              <a:rPr lang="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(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от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английского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guest -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поиск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,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приключенческая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игра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)</a:t>
            </a:r>
            <a:r>
              <a:rPr lang="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 </a:t>
            </a:r>
            <a:endParaRPr lang="" altLang="en-US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676" name="AutoShape 4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3810" y="-635"/>
            <a:ext cx="9167495" cy="6832600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539750" y="628015"/>
            <a:ext cx="8239125" cy="56991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ru-RU" altLang="en-US" sz="48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Виды квест -игры</a:t>
            </a:r>
            <a:endParaRPr lang="ru-RU" altLang="en-US" sz="4800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- Линейный</a:t>
            </a:r>
            <a:endParaRPr lang="ru-RU" altLang="en-US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- Штурмовой</a:t>
            </a:r>
            <a:endParaRPr lang="ru-RU" altLang="en-US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- Кольцевой</a:t>
            </a:r>
            <a:endParaRPr lang="ru-RU" altLang="en-US" sz="48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4800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Этапы квест - игры</a:t>
            </a:r>
            <a:endParaRPr lang="ru-RU" altLang="en-US" sz="4800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- </a:t>
            </a:r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ролог</a:t>
            </a:r>
            <a:endParaRPr lang="en-US" altLang="ru-RU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       </a:t>
            </a:r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- </a:t>
            </a:r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Э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кспозиция</a:t>
            </a:r>
            <a:endParaRPr lang="en-US" altLang="ru-RU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ru-RU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- </a:t>
            </a:r>
            <a:r>
              <a:rPr lang="ru-RU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Э</a:t>
            </a:r>
            <a:r>
              <a:rPr lang="en-US" altLang="en-US" sz="4000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пилог</a:t>
            </a:r>
            <a:endParaRPr lang="en-US" altLang="en-US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endParaRPr lang="ru-RU" altLang="en-US" sz="4000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676" name="AutoShape 4" descr="https://img.ofisarium.ru/11731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3810" y="-635"/>
            <a:ext cx="9167495" cy="6832600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556895" y="603250"/>
            <a:ext cx="8159750" cy="57016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ru-RU" altLang="en-US" sz="60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Знание - сокровищница, но ключ к ней - практика.</a:t>
            </a:r>
            <a:endParaRPr lang="ru-RU" altLang="en-US" sz="6000" b="1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ru-RU" altLang="en-US" sz="60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                    </a:t>
            </a:r>
            <a:endParaRPr lang="ru-RU" altLang="en-US" sz="6000" b="1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r>
              <a:rPr lang="ru-RU" altLang="en-US" sz="60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           </a:t>
            </a:r>
            <a:r>
              <a:rPr lang="ru-RU" altLang="en-US" sz="48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Томас Фуллер</a:t>
            </a:r>
            <a:endParaRPr lang="ru-RU" altLang="en-US" sz="4800" b="1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Изображение 4"/>
          <p:cNvPicPr/>
          <p:nvPr/>
        </p:nvPicPr>
        <p:blipFill>
          <a:blip r:embed="rId1"/>
          <a:stretch>
            <a:fillRect/>
          </a:stretch>
        </p:blipFill>
        <p:spPr>
          <a:xfrm>
            <a:off x="4445" y="-21590"/>
            <a:ext cx="9140190" cy="6878955"/>
          </a:xfrm>
          <a:prstGeom prst="rect">
            <a:avLst/>
          </a:prstGeom>
        </p:spPr>
      </p:pic>
      <p:sp>
        <p:nvSpPr>
          <p:cNvPr id="6" name="Текстовое поле 5"/>
          <p:cNvSpPr txBox="1"/>
          <p:nvPr/>
        </p:nvSpPr>
        <p:spPr>
          <a:xfrm>
            <a:off x="614680" y="1108710"/>
            <a:ext cx="8005445" cy="4457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ru-RU" altLang="en-US" sz="96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Спасибо </a:t>
            </a:r>
            <a:endParaRPr lang="ru-RU" altLang="en-US" sz="9600" b="1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96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за </a:t>
            </a:r>
            <a:endParaRPr lang="ru-RU" altLang="en-US" sz="9600" b="1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ru-RU" altLang="en-US" sz="9600" b="1" i="1">
                <a:solidFill>
                  <a:srgbClr val="002060"/>
                </a:solidFill>
                <a:latin typeface="Arial Black" panose="020B0A04020102020204" charset="0"/>
                <a:cs typeface="Arial Black" panose="020B0A04020102020204" charset="0"/>
              </a:rPr>
              <a:t>внимание</a:t>
            </a:r>
            <a:endParaRPr lang="ru-RU" altLang="en-US" sz="9600" b="1" i="1">
              <a:solidFill>
                <a:srgbClr val="002060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988</Words>
  <Application>WPS Presentation</Application>
  <PresentationFormat>Экран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SimSun</vt:lpstr>
      <vt:lpstr>Wingdings</vt:lpstr>
      <vt:lpstr>Arial Black</vt:lpstr>
      <vt:lpstr>Times New Roman</vt:lpstr>
      <vt:lpstr>Calibri</vt:lpstr>
      <vt:lpstr>Microsoft YaHei</vt:lpstr>
      <vt:lpstr>Arial Unicode MS</vt:lpstr>
      <vt:lpstr>Book Antiqua</vt:lpstr>
      <vt:lpstr>Gulim</vt:lpstr>
      <vt:lpstr>Monotype Corsiva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– ЗА ЗДОРОВЫЙ ОБРАЗ ЖИЗНИ!</dc:title>
  <dc:creator>ольга</dc:creator>
  <cp:lastModifiedBy>илья</cp:lastModifiedBy>
  <cp:revision>127</cp:revision>
  <dcterms:created xsi:type="dcterms:W3CDTF">2018-03-21T17:03:00Z</dcterms:created>
  <dcterms:modified xsi:type="dcterms:W3CDTF">2025-01-22T19:32:15Z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DC6A9C61519D47988C74CAFA5221D3CF_12</vt:lpwstr>
  </property>
  <property fmtid="{D5CDD505-2E9C-101B-9397-08002B2CF9AE}" pid="3" name="KSOProductBuildVer">
    <vt:lpwstr>1049-12.2.0.19805</vt:lpwstr>
  </property>
</Properties>
</file>