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BC674-EC25-4A5A-9EF2-AAB770C8F1E5}" type="datetimeFigureOut">
              <a:rPr lang="ru-RU" smtClean="0"/>
              <a:pPr/>
              <a:t>21.05.2022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8320-9799-4E46-BFDA-4795B931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214290"/>
            <a:ext cx="5000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Муниципальное бюджетное дошкольное    образовательное учреждение «Центр развития ребенка – детский сад №3 «Березка» города Новопавловска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1857364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Мастер-класс для педагогов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«Необычное  в обычном.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Техника «Грифонаж»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5572140"/>
            <a:ext cx="3500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ru-RU" sz="14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ru-RU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solidFill>
                  <a:srgbClr val="000099"/>
                </a:solidFill>
                <a:latin typeface="Arial Black" pitchFamily="34" charset="0"/>
              </a:rPr>
              <a:t>Подготовила: Кузнецова С. Н.</a:t>
            </a:r>
          </a:p>
          <a:p>
            <a:pPr algn="ctr"/>
            <a:r>
              <a:rPr lang="ru-RU" sz="14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Arial Black" pitchFamily="34" charset="0"/>
              </a:rPr>
              <a:t>                  2022 год</a:t>
            </a:r>
            <a:endParaRPr lang="ru-RU" sz="1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D:\Мои документы\Загрузки\ba002324569ffa1bafa3722f7696be7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786214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57224" y="571480"/>
            <a:ext cx="71438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Повышение профессиональной компетенции педагогов в области нетрадиционных форм работы – рисование в технике «Грифонаж».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Создать уникальные композиции «Тайны океана» и «Райские птички»в нетрадиционной технике рисования «Грифонаж».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познакомить педагогов с приемами нетрадиционного рисования, на примере выполнения работы в технике «Грифонаж»;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способствовать развитию творческой деятельности, художественного воображения, желания творить;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рассмотреть «Грифонаж» как один из видов нетрадиционного рисования и его значение для развития ребенка;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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создать условия для плодотворной творческой деятельности участников мастер - класса.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571480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Грифонаж,  в переводе с французского языка означает - маранье, каракули, от (griffonner - писать каракулями, рисовать на скорую руку),  поэтому второе название у этой техники рисования – «Каракули».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9" name="Рисунок 8" descr="D:\Мои документы\Загрузки\maxres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742955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D:\Мои документы\Загрузки\i.jpeg"/>
          <p:cNvPicPr/>
          <p:nvPr/>
        </p:nvPicPr>
        <p:blipFill>
          <a:blip r:embed="rId3"/>
          <a:srcRect l="26464" t="4375" r="20375" b="6563"/>
          <a:stretch>
            <a:fillRect/>
          </a:stretch>
        </p:blipFill>
        <p:spPr bwMode="auto">
          <a:xfrm>
            <a:off x="857224" y="3286124"/>
            <a:ext cx="74295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500042"/>
            <a:ext cx="80010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Приступим к работе.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На половине альбомного листа простым карандашом «накарябайте» что – ни будь. Для этого проведите сначала длинную линию в любом направлении, а затем свободно «покружите» по бумаге, рисуя петли и изгибы, пересекая уже нарисованные линии новыми. При этом старайтесь не отрывать карандаша от бумаги.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Когда Вы почувствуете, что линий достаточно, остановитесь. У Вас получились каракули. Внимательно рассмотрите получившиеся каракули. «Включите» свое воображение и поищите среди линий морских животных,</a:t>
            </a:r>
            <a:r>
              <a:rPr lang="ru-RU" dirty="0"/>
              <a:t> </a:t>
            </a: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попробуйте 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среди линий разглядеть подводные растения, </a:t>
            </a: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водоросли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рыб. Если Вам это не удается сделать, и Вы не видите ни одного образа, переверните лист бумаги, и продолжите поиск. На одном листе бумаги Вы можете найти только одну фигуру, а можете отыскать сразу несколько объектов.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Рисунок 7" descr="D:\Мои документы\Загрузки\img14.jpg"/>
          <p:cNvPicPr/>
          <p:nvPr/>
        </p:nvPicPr>
        <p:blipFill>
          <a:blip r:embed="rId3"/>
          <a:srcRect l="27854" t="3941" r="21263" b="4926"/>
          <a:stretch>
            <a:fillRect/>
          </a:stretch>
        </p:blipFill>
        <p:spPr bwMode="auto">
          <a:xfrm>
            <a:off x="571472" y="3000372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ои документы\Загрузки\img7.jpg"/>
          <p:cNvPicPr/>
          <p:nvPr/>
        </p:nvPicPr>
        <p:blipFill>
          <a:blip r:embed="rId4"/>
          <a:srcRect l="1764" t="17094" r="55906" b="6624"/>
          <a:stretch>
            <a:fillRect/>
          </a:stretch>
        </p:blipFill>
        <p:spPr bwMode="auto">
          <a:xfrm>
            <a:off x="4714876" y="3000372"/>
            <a:ext cx="3857652" cy="35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найденные вами образы не потерялись среди линий, выделите их фломастером.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Акварельными красками раскрасьте фигуры морских обитателей Тонкой кисточкой дорисуйте детали: глаза, плавники, чешую и т.д. Подумайте, какие элементы, кроме рыб, вы включите в будущую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композицию.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Рисунок 6" descr="D:\Мои документы\Загрузки\img7.jpg"/>
          <p:cNvPicPr/>
          <p:nvPr/>
        </p:nvPicPr>
        <p:blipFill>
          <a:blip r:embed="rId3"/>
          <a:srcRect l="1764" t="17094" r="55906" b="6624"/>
          <a:stretch>
            <a:fillRect/>
          </a:stretch>
        </p:blipFill>
        <p:spPr bwMode="auto">
          <a:xfrm>
            <a:off x="285720" y="2714620"/>
            <a:ext cx="4000528" cy="39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Загрузки\img7.jpg"/>
          <p:cNvPicPr/>
          <p:nvPr/>
        </p:nvPicPr>
        <p:blipFill>
          <a:blip r:embed="rId3"/>
          <a:srcRect l="48904" t="17094" r="7643" b="6624"/>
          <a:stretch>
            <a:fillRect/>
          </a:stretch>
        </p:blipFill>
        <p:spPr bwMode="auto">
          <a:xfrm>
            <a:off x="4500562" y="2714620"/>
            <a:ext cx="4214842" cy="39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14291"/>
            <a:ext cx="77867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Дорисуйте мелкие детали. Рассмотрите оставшиеся линии, если вы нашли новые образы, нарисуйте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Аккуратно вырежьте все элементы, которые вы нарисовали для создания композиции.</a:t>
            </a:r>
            <a:r>
              <a:rPr lang="ru-RU" dirty="0"/>
              <a:t> </a:t>
            </a:r>
            <a:endParaRPr lang="ru-RU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99"/>
                </a:solidFill>
                <a:latin typeface="Arial Black" pitchFamily="34" charset="0"/>
              </a:rPr>
              <a:t>11. На </a:t>
            </a:r>
            <a:r>
              <a:rPr lang="ru-RU" dirty="0">
                <a:solidFill>
                  <a:srgbClr val="000099"/>
                </a:solidFill>
                <a:latin typeface="Arial Black" pitchFamily="34" charset="0"/>
              </a:rPr>
              <a:t>готовый фон приклейте все элементы композиции.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 Black" pitchFamily="34" charset="0"/>
            </a:endParaRPr>
          </a:p>
        </p:txBody>
      </p:sp>
      <p:pic>
        <p:nvPicPr>
          <p:cNvPr id="7" name="Рисунок 6" descr="D:\Мои документы\Загрузки\i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Загрузки\e3e6c1f1afb12c27b6b723b0a3bc59ec67.jpg"/>
          <p:cNvPicPr/>
          <p:nvPr/>
        </p:nvPicPr>
        <p:blipFill>
          <a:blip r:embed="rId4"/>
          <a:srcRect l="3579" t="5037" r="1133" b="10370"/>
          <a:stretch>
            <a:fillRect/>
          </a:stretch>
        </p:blipFill>
        <p:spPr bwMode="auto">
          <a:xfrm>
            <a:off x="4857752" y="2071678"/>
            <a:ext cx="3643338" cy="4500594"/>
          </a:xfrm>
          <a:prstGeom prst="rect">
            <a:avLst/>
          </a:prstGeom>
          <a:noFill/>
          <a:ln w="38100">
            <a:solidFill>
              <a:srgbClr val="0099CC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1429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  <a:latin typeface="Arial Black" pitchFamily="34" charset="0"/>
              </a:rPr>
              <a:t>Грифонаж – это не только необычный способ рисования, это ещё и зовущая за собой тайна, удивительная загадка, потрясающая интрига. Приступая к выполнению рисунка, нельзя точно сказать, что получится в результате, всё зависит от случайно проведённых линий и от воображения рисующего.</a:t>
            </a:r>
            <a:endParaRPr lang="ru-RU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D:\Мои документы\Загрузки\image0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6215106" cy="45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928802"/>
            <a:ext cx="7286676" cy="9572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Мои документы\Загрузки\1613711012_95-p-fon-dlya-prezentatsii-linii-1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57166"/>
            <a:ext cx="5643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Franklin Gothic Medium" pitchFamily="34" charset="0"/>
            </a:endParaRPr>
          </a:p>
          <a:p>
            <a:endParaRPr lang="ru-RU" dirty="0"/>
          </a:p>
        </p:txBody>
      </p:sp>
      <p:pic>
        <p:nvPicPr>
          <p:cNvPr id="9" name="Рисунок 8" descr="D:\Мои документы\Загрузки\813ec822fd775591a8796b1b171e7eb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9"/>
            <a:ext cx="8286808" cy="4857784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28572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Arial Black" pitchFamily="34" charset="0"/>
              </a:rPr>
              <a:t>Спасибо за внимание</a:t>
            </a:r>
            <a:endParaRPr lang="ru-RU" sz="4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425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2022-05-14T19:33:58Z</dcterms:created>
  <dcterms:modified xsi:type="dcterms:W3CDTF">2022-05-21T10:26:42Z</dcterms:modified>
</cp:coreProperties>
</file>